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71" r:id="rId6"/>
    <p:sldId id="272" r:id="rId7"/>
    <p:sldId id="311" r:id="rId8"/>
    <p:sldId id="313" r:id="rId9"/>
    <p:sldId id="312" r:id="rId10"/>
    <p:sldId id="314" r:id="rId11"/>
    <p:sldId id="315" r:id="rId12"/>
    <p:sldId id="317" r:id="rId13"/>
    <p:sldId id="318" r:id="rId14"/>
    <p:sldId id="321" r:id="rId15"/>
    <p:sldId id="323" r:id="rId16"/>
    <p:sldId id="326" r:id="rId17"/>
    <p:sldId id="327" r:id="rId18"/>
    <p:sldId id="328" r:id="rId19"/>
    <p:sldId id="329" r:id="rId20"/>
    <p:sldId id="330" r:id="rId21"/>
    <p:sldId id="331" r:id="rId22"/>
    <p:sldId id="332" r:id="rId23"/>
    <p:sldId id="333" r:id="rId24"/>
    <p:sldId id="270"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5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gs" Target="tags/tag141.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102.xml"/><Relationship Id="rId5" Type="http://schemas.openxmlformats.org/officeDocument/2006/relationships/tags" Target="../tags/tag101.xml"/><Relationship Id="rId4" Type="http://schemas.microsoft.com/office/2007/relationships/hdphoto" Target="../media/image3.wdp"/><Relationship Id="rId3" Type="http://schemas.openxmlformats.org/officeDocument/2006/relationships/image" Target="../media/image2.jpeg"/><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custDataLst>
              <p:tags r:id="rId3"/>
            </p:custDataLst>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pic>
        <p:nvPicPr>
          <p:cNvPr id="7" name="图片 6" descr="Logocenter"/>
          <p:cNvPicPr>
            <a:picLocks noChangeAspect="1"/>
          </p:cNvPicPr>
          <p:nvPr userDrawn="1">
            <p:custDataLst>
              <p:tags r:id="rId7"/>
            </p:custDataLst>
          </p:nvPr>
        </p:nvPicPr>
        <p:blipFill>
          <a:blip r:embed="rId8"/>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custDataLst>
              <p:tags r:id="rId3"/>
            </p:custDataLst>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1851"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custDataLst>
              <p:tags r:id="rId3"/>
            </p:custDataLst>
          </p:nvPr>
        </p:nvSpPr>
        <p:spPr>
          <a:xfrm>
            <a:off x="838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custDataLst>
              <p:tags r:id="rId4"/>
            </p:custDataLst>
          </p:nvPr>
        </p:nvSpPr>
        <p:spPr>
          <a:xfrm>
            <a:off x="6172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custDataLst>
              <p:tags r:id="rId4"/>
            </p:custDataLst>
          </p:nvPr>
        </p:nvSpPr>
        <p:spPr>
          <a:xfrm>
            <a:off x="839789"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custDataLst>
              <p:tags r:id="rId6"/>
            </p:custDataLst>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custDataLst>
              <p:tags r:id="rId7"/>
            </p:custDataLst>
          </p:nvPr>
        </p:nvSpPr>
        <p:spPr/>
        <p:txBody>
          <a:bodyPr/>
          <a:lstStyle/>
          <a:p>
            <a:fld id="{ACA37975-6AF7-4301-9DC5-87C074AA59D1}" type="datetimeFigureOut">
              <a:rPr lang="zh-CN" altLang="en-US" smtClean="0"/>
            </a:fld>
            <a:endParaRPr lang="zh-CN" altLang="en-US"/>
          </a:p>
        </p:txBody>
      </p:sp>
      <p:sp>
        <p:nvSpPr>
          <p:cNvPr id="8" name="Footer Placeholder 7"/>
          <p:cNvSpPr>
            <a:spLocks noGrp="1"/>
          </p:cNvSpPr>
          <p:nvPr>
            <p:ph type="ftr" sz="quarter" idx="11"/>
            <p:custDataLst>
              <p:tags r:id="rId8"/>
            </p:custDataLst>
          </p:nvPr>
        </p:nvSpPr>
        <p:spPr/>
        <p:txBody>
          <a:bodyPr/>
          <a:lstStyle/>
          <a:p>
            <a:endParaRPr lang="zh-CN" altLang="en-US"/>
          </a:p>
        </p:txBody>
      </p:sp>
      <p:sp>
        <p:nvSpPr>
          <p:cNvPr id="9" name="Slide Number Placeholder 8"/>
          <p:cNvSpPr>
            <a:spLocks noGrp="1"/>
          </p:cNvSpPr>
          <p:nvPr>
            <p:ph type="sldNum" sz="quarter" idx="12"/>
            <p:custDataLst>
              <p:tags r:id="rId9"/>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custDataLst>
              <p:tags r:id="rId3"/>
            </p:custDataLst>
          </p:nvPr>
        </p:nvSpPr>
        <p:spPr/>
        <p:txBody>
          <a:bodyPr/>
          <a:lstStyle/>
          <a:p>
            <a:fld id="{ACA37975-6AF7-4301-9DC5-87C074AA59D1}" type="datetimeFigureOut">
              <a:rPr lang="zh-CN" altLang="en-US" smtClean="0"/>
            </a:fld>
            <a:endParaRPr lang="zh-CN" altLang="en-US"/>
          </a:p>
        </p:txBody>
      </p:sp>
      <p:sp>
        <p:nvSpPr>
          <p:cNvPr id="4" name="Footer Placeholder 3"/>
          <p:cNvSpPr>
            <a:spLocks noGrp="1"/>
          </p:cNvSpPr>
          <p:nvPr>
            <p:ph type="ftr" sz="quarter" idx="11"/>
            <p:custDataLst>
              <p:tags r:id="rId4"/>
            </p:custDataLst>
          </p:nvPr>
        </p:nvSpPr>
        <p:spPr/>
        <p:txBody>
          <a:bodyPr/>
          <a:lstStyle/>
          <a:p>
            <a:endParaRPr lang="zh-CN" altLang="en-US"/>
          </a:p>
        </p:txBody>
      </p:sp>
      <p:sp>
        <p:nvSpPr>
          <p:cNvPr id="5" name="Slide Number Placeholder 4"/>
          <p:cNvSpPr>
            <a:spLocks noGrp="1"/>
          </p:cNvSpPr>
          <p:nvPr>
            <p:ph type="sldNum" sz="quarter" idx="12"/>
            <p:custDataLst>
              <p:tags r:id="rId5"/>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2"/>
            </p:custDataLst>
          </p:nvPr>
        </p:nvSpPr>
        <p:spPr/>
        <p:txBody>
          <a:bodyPr/>
          <a:lstStyle/>
          <a:p>
            <a:fld id="{ACA37975-6AF7-4301-9DC5-87C074AA59D1}" type="datetimeFigureOut">
              <a:rPr lang="zh-CN" altLang="en-US" smtClean="0"/>
            </a:fld>
            <a:endParaRPr lang="zh-CN" altLang="en-US"/>
          </a:p>
        </p:txBody>
      </p:sp>
      <p:sp>
        <p:nvSpPr>
          <p:cNvPr id="3" name="Footer Placeholder 2"/>
          <p:cNvSpPr>
            <a:spLocks noGrp="1"/>
          </p:cNvSpPr>
          <p:nvPr>
            <p:ph type="ftr" sz="quarter" idx="11"/>
            <p:custDataLst>
              <p:tags r:id="rId3"/>
            </p:custDataLst>
          </p:nvPr>
        </p:nvSpPr>
        <p:spPr/>
        <p:txBody>
          <a:bodyPr/>
          <a:lstStyle/>
          <a:p>
            <a:endParaRPr lang="zh-CN" altLang="en-US"/>
          </a:p>
        </p:txBody>
      </p:sp>
      <p:sp>
        <p:nvSpPr>
          <p:cNvPr id="4" name="Slide Number Placeholder 3"/>
          <p:cNvSpPr>
            <a:spLocks noGrp="1"/>
          </p:cNvSpPr>
          <p:nvPr>
            <p:ph type="sldNum" sz="quarter" idx="12"/>
            <p:custDataLst>
              <p:tags r:id="rId4"/>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cstate="screen">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986972"/>
            <a:ext cx="12192000" cy="5708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i="0" dirty="0">
              <a:latin typeface="inpin heiti" charset="-122"/>
              <a:ea typeface="inpin heiti" charset="-122"/>
            </a:endParaRPr>
          </a:p>
        </p:txBody>
      </p:sp>
      <p:pic>
        <p:nvPicPr>
          <p:cNvPr id="2" name="图片 1" descr="Logocenter"/>
          <p:cNvPicPr>
            <a:picLocks noChangeAspect="1"/>
          </p:cNvPicPr>
          <p:nvPr userDrawn="1">
            <p:custDataLst>
              <p:tags r:id="rId6"/>
            </p:custDataLst>
          </p:nvPr>
        </p:nvPicPr>
        <p:blipFill>
          <a:blip r:embed="rId7"/>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2"/>
            </p:custDataLst>
          </p:nvPr>
        </p:nvSpPr>
        <p:spPr>
          <a:xfrm>
            <a:off x="8724900" y="365125"/>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a:xfrm>
            <a:off x="838200" y="365125"/>
            <a:ext cx="7734300" cy="581183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2" Type="http://schemas.openxmlformats.org/officeDocument/2006/relationships/theme" Target="../theme/theme2.xml"/><Relationship Id="rId31" Type="http://schemas.openxmlformats.org/officeDocument/2006/relationships/image" Target="../media/image1.png"/><Relationship Id="rId30" Type="http://schemas.openxmlformats.org/officeDocument/2006/relationships/tags" Target="../tags/tag124.xml"/><Relationship Id="rId3" Type="http://schemas.openxmlformats.org/officeDocument/2006/relationships/slideLayout" Target="../slideLayouts/slideLayout14.xml"/><Relationship Id="rId29" Type="http://schemas.openxmlformats.org/officeDocument/2006/relationships/tags" Target="../tags/tag123.xml"/><Relationship Id="rId28" Type="http://schemas.openxmlformats.org/officeDocument/2006/relationships/tags" Target="../tags/tag122.xml"/><Relationship Id="rId27" Type="http://schemas.openxmlformats.org/officeDocument/2006/relationships/tags" Target="../tags/tag12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26"/>
            </p:custDataLst>
          </p:nvPr>
        </p:nvSpPr>
        <p:spPr>
          <a:xfrm>
            <a:off x="838200" y="1825625"/>
            <a:ext cx="10515600" cy="4351339"/>
          </a:xfrm>
          <a:prstGeom prst="rect">
            <a:avLst/>
          </a:prstGeom>
        </p:spPr>
        <p:txBody>
          <a:bodyPr vert="horz" lIns="91440" tIns="45720" rIns="91440" bIns="45720" rtlCol="0">
            <a:normAutofit/>
          </a:bodyPr>
          <a:lstStyle/>
          <a:p>
            <a:pPr lvl="0"/>
            <a:r>
              <a:rPr lang="zh-CN" altLang="en-US" dirty="0" smtClean="0"/>
              <a:t>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custDataLst>
              <p:tags r:id="rId27"/>
            </p:custDataLst>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inpin heiti" charset="-122"/>
                <a:ea typeface="inpin heiti" charset="-122"/>
              </a:defRPr>
            </a:lvl1pPr>
          </a:lstStyle>
          <a:p>
            <a:fld id="{ACA37975-6AF7-4301-9DC5-87C074AA59D1}" type="datetimeFigureOut">
              <a:rPr lang="zh-CN" altLang="en-US" smtClean="0"/>
            </a:fld>
            <a:endParaRPr lang="zh-CN" altLang="en-US" dirty="0"/>
          </a:p>
        </p:txBody>
      </p:sp>
      <p:sp>
        <p:nvSpPr>
          <p:cNvPr id="5" name="Footer Placeholder 4"/>
          <p:cNvSpPr>
            <a:spLocks noGrp="1"/>
          </p:cNvSpPr>
          <p:nvPr>
            <p:ph type="ftr" sz="quarter" idx="3"/>
            <p:custDataLst>
              <p:tags r:id="rId28"/>
            </p:custDataLst>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inpin heiti" charset="-122"/>
                <a:ea typeface="inpin heiti" charset="-122"/>
              </a:defRPr>
            </a:lvl1pPr>
          </a:lstStyle>
          <a:p>
            <a:endParaRPr lang="zh-CN" altLang="en-US" dirty="0"/>
          </a:p>
        </p:txBody>
      </p:sp>
      <p:sp>
        <p:nvSpPr>
          <p:cNvPr id="6" name="Slide Number Placeholder 5"/>
          <p:cNvSpPr>
            <a:spLocks noGrp="1"/>
          </p:cNvSpPr>
          <p:nvPr>
            <p:ph type="sldNum" sz="quarter" idx="4"/>
            <p:custDataLst>
              <p:tags r:id="rId29"/>
            </p:custDataLst>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inpin heiti" charset="-122"/>
                <a:ea typeface="inpin heiti" charset="-122"/>
              </a:defRPr>
            </a:lvl1pPr>
          </a:lstStyle>
          <a:p>
            <a:fld id="{D27987A4-0198-42B4-AAAE-EDBADA4485AB}" type="slidenum">
              <a:rPr lang="zh-CN" altLang="en-US" smtClean="0"/>
            </a:fld>
            <a:endParaRPr lang="zh-CN" altLang="en-US" dirty="0"/>
          </a:p>
        </p:txBody>
      </p:sp>
      <p:pic>
        <p:nvPicPr>
          <p:cNvPr id="7" name="图片 6" descr="Logocenter"/>
          <p:cNvPicPr>
            <a:picLocks noChangeAspect="1"/>
          </p:cNvPicPr>
          <p:nvPr userDrawn="1">
            <p:custDataLst>
              <p:tags r:id="rId30"/>
            </p:custDataLst>
          </p:nvPr>
        </p:nvPicPr>
        <p:blipFill>
          <a:blip r:embed="rId31"/>
          <a:stretch>
            <a:fillRect/>
          </a:stretch>
        </p:blipFill>
        <p:spPr>
          <a:xfrm>
            <a:off x="9795087" y="134620"/>
            <a:ext cx="2229273" cy="75692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xStyles>
    <p:titleStyle>
      <a:lvl1pPr algn="l" defTabSz="914400" rtl="0" eaLnBrk="1" latinLnBrk="0" hangingPunct="1">
        <a:lnSpc>
          <a:spcPct val="90000"/>
        </a:lnSpc>
        <a:spcBef>
          <a:spcPct val="0"/>
        </a:spcBef>
        <a:buNone/>
        <a:defRPr sz="4400" b="0" i="0" kern="1200">
          <a:solidFill>
            <a:schemeClr val="tx1"/>
          </a:solidFill>
          <a:latin typeface="inpin heiti" charset="-122"/>
          <a:ea typeface="inpin heiti"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inpin heiti" charset="-122"/>
          <a:ea typeface="inpin heiti"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inpin heiti" charset="-122"/>
          <a:ea typeface="inpin heiti"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npin heiti" charset="-122"/>
          <a:ea typeface="inpin heiti"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microsoft.com/office/2007/relationships/hdphoto" Target="../media/image3.wdp"/><Relationship Id="rId24" Type="http://schemas.openxmlformats.org/officeDocument/2006/relationships/notesSlide" Target="../notesSlides/notesSlide1.xml"/><Relationship Id="rId23" Type="http://schemas.openxmlformats.org/officeDocument/2006/relationships/slideLayout" Target="../slideLayouts/slideLayout18.xml"/><Relationship Id="rId22" Type="http://schemas.openxmlformats.org/officeDocument/2006/relationships/tags" Target="../tags/tag140.xml"/><Relationship Id="rId21" Type="http://schemas.openxmlformats.org/officeDocument/2006/relationships/image" Target="../media/image1.png"/><Relationship Id="rId20" Type="http://schemas.openxmlformats.org/officeDocument/2006/relationships/tags" Target="../tags/tag139.xml"/><Relationship Id="rId2" Type="http://schemas.openxmlformats.org/officeDocument/2006/relationships/image" Target="../media/image2.jpeg"/><Relationship Id="rId19" Type="http://schemas.openxmlformats.org/officeDocument/2006/relationships/image" Target="../media/image4.png"/><Relationship Id="rId18" Type="http://schemas.openxmlformats.org/officeDocument/2006/relationships/tags" Target="../tags/tag138.xml"/><Relationship Id="rId17" Type="http://schemas.microsoft.com/office/2007/relationships/media" Target="../media/audio1.wav"/><Relationship Id="rId16" Type="http://schemas.openxmlformats.org/officeDocument/2006/relationships/audio" Target="../media/audio1.wav"/><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9.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9.xml"/><Relationship Id="rId2" Type="http://schemas.openxmlformats.org/officeDocument/2006/relationships/image" Target="../media/image11.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9.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8.xml"/><Relationship Id="rId3" Type="http://schemas.openxmlformats.org/officeDocument/2006/relationships/image" Target="../media/image1.png"/><Relationship Id="rId2" Type="http://schemas.microsoft.com/office/2007/relationships/hdphoto" Target="../media/image3.wdp"/><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9.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9.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839476" y="2438538"/>
            <a:ext cx="767304" cy="767304"/>
            <a:chOff x="2175776" y="1517788"/>
            <a:chExt cx="767304" cy="767304"/>
          </a:xfrm>
        </p:grpSpPr>
        <p:sp>
          <p:nvSpPr>
            <p:cNvPr id="4" name="椭圆 3"/>
            <p:cNvSpPr/>
            <p:nvPr>
              <p:custDataLst>
                <p:tags r:id="rId4"/>
              </p:custDataLst>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5" name="文本框 4"/>
            <p:cNvSpPr txBox="1"/>
            <p:nvPr>
              <p:custDataLst>
                <p:tags r:id="rId5"/>
              </p:custDataLst>
            </p:nvPr>
          </p:nvSpPr>
          <p:spPr>
            <a:xfrm>
              <a:off x="2244815" y="1594633"/>
              <a:ext cx="441226" cy="583565"/>
            </a:xfrm>
            <a:prstGeom prst="rect">
              <a:avLst/>
            </a:prstGeom>
            <a:noFill/>
          </p:spPr>
          <p:txBody>
            <a:bodyPr wrap="square" rtlCol="0">
              <a:spAutoFit/>
            </a:bodyPr>
            <a:lstStyle/>
            <a:p>
              <a:r>
                <a:rPr lang="zh-CN" altLang="en-US" sz="3200" dirty="0">
                  <a:solidFill>
                    <a:srgbClr val="23158B"/>
                  </a:solidFill>
                  <a:latin typeface="inpin heiti" charset="-122"/>
                  <a:ea typeface="inpin heiti" charset="-122"/>
                </a:rPr>
                <a:t>智</a:t>
              </a:r>
              <a:endParaRPr lang="zh-CN" altLang="en-US" sz="3200" dirty="0">
                <a:solidFill>
                  <a:srgbClr val="23158B"/>
                </a:solidFill>
                <a:latin typeface="inpin heiti" charset="-122"/>
                <a:ea typeface="inpin heiti" charset="-122"/>
              </a:endParaRPr>
            </a:p>
          </p:txBody>
        </p:sp>
      </p:grpSp>
      <p:grpSp>
        <p:nvGrpSpPr>
          <p:cNvPr id="23" name="组合 22"/>
          <p:cNvGrpSpPr/>
          <p:nvPr/>
        </p:nvGrpSpPr>
        <p:grpSpPr>
          <a:xfrm>
            <a:off x="4720431" y="2438538"/>
            <a:ext cx="767304" cy="767304"/>
            <a:chOff x="3089954" y="1517788"/>
            <a:chExt cx="767304" cy="767304"/>
          </a:xfrm>
        </p:grpSpPr>
        <p:sp>
          <p:nvSpPr>
            <p:cNvPr id="7" name="椭圆 6"/>
            <p:cNvSpPr/>
            <p:nvPr>
              <p:custDataLst>
                <p:tags r:id="rId6"/>
              </p:custDataLst>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8" name="文本框 7"/>
            <p:cNvSpPr txBox="1"/>
            <p:nvPr>
              <p:custDataLst>
                <p:tags r:id="rId7"/>
              </p:custDataLst>
            </p:nvPr>
          </p:nvSpPr>
          <p:spPr>
            <a:xfrm>
              <a:off x="3158993" y="1594633"/>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能</a:t>
              </a:r>
              <a:endParaRPr lang="zh-CN" altLang="en-US" sz="3200" dirty="0">
                <a:solidFill>
                  <a:srgbClr val="23158B"/>
                </a:solidFill>
                <a:latin typeface="inpin heiti" charset="-122"/>
                <a:ea typeface="inpin heiti" charset="-122"/>
              </a:endParaRPr>
            </a:p>
          </p:txBody>
        </p:sp>
      </p:grpSp>
      <p:grpSp>
        <p:nvGrpSpPr>
          <p:cNvPr id="24" name="组合 23"/>
          <p:cNvGrpSpPr/>
          <p:nvPr/>
        </p:nvGrpSpPr>
        <p:grpSpPr>
          <a:xfrm>
            <a:off x="5601386" y="2438538"/>
            <a:ext cx="767304" cy="767304"/>
            <a:chOff x="3958877" y="1517788"/>
            <a:chExt cx="767304" cy="767304"/>
          </a:xfrm>
        </p:grpSpPr>
        <p:sp>
          <p:nvSpPr>
            <p:cNvPr id="10" name="椭圆 9"/>
            <p:cNvSpPr/>
            <p:nvPr>
              <p:custDataLst>
                <p:tags r:id="rId8"/>
              </p:custDataLst>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1" name="文本框 10"/>
            <p:cNvSpPr txBox="1"/>
            <p:nvPr>
              <p:custDataLst>
                <p:tags r:id="rId9"/>
              </p:custDataLst>
            </p:nvPr>
          </p:nvSpPr>
          <p:spPr>
            <a:xfrm>
              <a:off x="4058416"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制</a:t>
              </a:r>
              <a:endParaRPr lang="zh-CN" altLang="en-US" sz="3200" dirty="0">
                <a:solidFill>
                  <a:srgbClr val="23158B"/>
                </a:solidFill>
                <a:latin typeface="inpin heiti" charset="-122"/>
                <a:ea typeface="inpin heiti" charset="-122"/>
              </a:endParaRPr>
            </a:p>
          </p:txBody>
        </p:sp>
      </p:grpSp>
      <p:grpSp>
        <p:nvGrpSpPr>
          <p:cNvPr id="25" name="组合 24"/>
          <p:cNvGrpSpPr/>
          <p:nvPr/>
        </p:nvGrpSpPr>
        <p:grpSpPr>
          <a:xfrm>
            <a:off x="6482341" y="2438538"/>
            <a:ext cx="767304" cy="767304"/>
            <a:chOff x="4833659" y="1517788"/>
            <a:chExt cx="767304" cy="767304"/>
          </a:xfrm>
        </p:grpSpPr>
        <p:sp>
          <p:nvSpPr>
            <p:cNvPr id="13" name="椭圆 12"/>
            <p:cNvSpPr/>
            <p:nvPr>
              <p:custDataLst>
                <p:tags r:id="rId10"/>
              </p:custDataLst>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4" name="文本框 13"/>
            <p:cNvSpPr txBox="1"/>
            <p:nvPr>
              <p:custDataLst>
                <p:tags r:id="rId11"/>
              </p:custDataLst>
            </p:nvPr>
          </p:nvSpPr>
          <p:spPr>
            <a:xfrm>
              <a:off x="4933198"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造</a:t>
              </a:r>
              <a:endParaRPr lang="zh-CN" altLang="en-US" sz="3200" dirty="0">
                <a:solidFill>
                  <a:srgbClr val="23158B"/>
                </a:solidFill>
                <a:latin typeface="inpin heiti" charset="-122"/>
                <a:ea typeface="inpin heiti" charset="-122"/>
              </a:endParaRPr>
            </a:p>
          </p:txBody>
        </p:sp>
      </p:grpSp>
      <p:grpSp>
        <p:nvGrpSpPr>
          <p:cNvPr id="26" name="组合 25"/>
          <p:cNvGrpSpPr/>
          <p:nvPr/>
        </p:nvGrpSpPr>
        <p:grpSpPr>
          <a:xfrm>
            <a:off x="7363296" y="2438538"/>
            <a:ext cx="767304" cy="767304"/>
            <a:chOff x="5666375" y="1517788"/>
            <a:chExt cx="767304" cy="767304"/>
          </a:xfrm>
        </p:grpSpPr>
        <p:sp>
          <p:nvSpPr>
            <p:cNvPr id="16" name="椭圆 15"/>
            <p:cNvSpPr/>
            <p:nvPr>
              <p:custDataLst>
                <p:tags r:id="rId12"/>
              </p:custDataLst>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7" name="文本框 16"/>
            <p:cNvSpPr txBox="1"/>
            <p:nvPr>
              <p:custDataLst>
                <p:tags r:id="rId13"/>
              </p:custDataLst>
            </p:nvPr>
          </p:nvSpPr>
          <p:spPr>
            <a:xfrm>
              <a:off x="5765914"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技</a:t>
              </a:r>
              <a:endParaRPr lang="zh-CN" altLang="en-US" sz="3200" dirty="0">
                <a:solidFill>
                  <a:srgbClr val="23158B"/>
                </a:solidFill>
                <a:latin typeface="inpin heiti" charset="-122"/>
                <a:ea typeface="inpin heiti" charset="-122"/>
              </a:endParaRPr>
            </a:p>
          </p:txBody>
        </p:sp>
      </p:grpSp>
      <p:grpSp>
        <p:nvGrpSpPr>
          <p:cNvPr id="27" name="组合 26"/>
          <p:cNvGrpSpPr/>
          <p:nvPr/>
        </p:nvGrpSpPr>
        <p:grpSpPr>
          <a:xfrm>
            <a:off x="8244253" y="2438538"/>
            <a:ext cx="767304" cy="767304"/>
            <a:chOff x="6580553" y="1517788"/>
            <a:chExt cx="767304" cy="767304"/>
          </a:xfrm>
        </p:grpSpPr>
        <p:sp>
          <p:nvSpPr>
            <p:cNvPr id="19" name="椭圆 18"/>
            <p:cNvSpPr/>
            <p:nvPr>
              <p:custDataLst>
                <p:tags r:id="rId14"/>
              </p:custDataLst>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20" name="文本框 19"/>
            <p:cNvSpPr txBox="1"/>
            <p:nvPr>
              <p:custDataLst>
                <p:tags r:id="rId15"/>
              </p:custDataLst>
            </p:nvPr>
          </p:nvSpPr>
          <p:spPr>
            <a:xfrm>
              <a:off x="6680092"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术</a:t>
              </a:r>
              <a:endParaRPr lang="zh-CN" altLang="en-US" sz="3200" dirty="0">
                <a:solidFill>
                  <a:srgbClr val="23158B"/>
                </a:solidFill>
                <a:latin typeface="inpin heiti" charset="-122"/>
                <a:ea typeface="inpin heiti" charset="-122"/>
              </a:endParaRPr>
            </a:p>
          </p:txBody>
        </p:sp>
      </p:grpSp>
      <p:pic>
        <p:nvPicPr>
          <p:cNvPr id="6" name="轻松欢乐节奏感动进取电子音乐.wav">
            <a:hlinkClick r:id="" action="ppaction://media"/>
          </p:cNvPr>
          <p:cNvPicPr>
            <a:picLocks noChangeAspect="1"/>
          </p:cNvPicPr>
          <p:nvPr>
            <a:audioFile r:link="rId16"/>
            <p:extLst>
              <p:ext uri="{DAA4B4D4-6D71-4841-9C94-3DE7FCFB9230}">
                <p14:media xmlns:p14="http://schemas.microsoft.com/office/powerpoint/2010/main" r:embed="rId17"/>
              </p:ext>
            </p:extLst>
            <p:custDataLst>
              <p:tags r:id="rId18"/>
            </p:custDataLst>
          </p:nvPr>
        </p:nvPicPr>
        <p:blipFill>
          <a:blip r:embed="rId19"/>
          <a:stretch>
            <a:fillRect/>
          </a:stretch>
        </p:blipFill>
        <p:spPr>
          <a:xfrm>
            <a:off x="1117600" y="-1625600"/>
            <a:ext cx="812800" cy="812800"/>
          </a:xfrm>
          <a:prstGeom prst="rect">
            <a:avLst/>
          </a:prstGeom>
        </p:spPr>
      </p:pic>
      <p:pic>
        <p:nvPicPr>
          <p:cNvPr id="3" name="图片 2" descr="Logocenter"/>
          <p:cNvPicPr>
            <a:picLocks noChangeAspect="1"/>
          </p:cNvPicPr>
          <p:nvPr>
            <p:custDataLst>
              <p:tags r:id="rId20"/>
            </p:custDataLst>
          </p:nvPr>
        </p:nvPicPr>
        <p:blipFill>
          <a:blip r:embed="rId21"/>
          <a:stretch>
            <a:fillRect/>
          </a:stretch>
        </p:blipFill>
        <p:spPr>
          <a:xfrm>
            <a:off x="10107295" y="457835"/>
            <a:ext cx="1671955" cy="567690"/>
          </a:xfrm>
          <a:prstGeom prst="rect">
            <a:avLst/>
          </a:prstGeom>
        </p:spPr>
      </p:pic>
      <p:sp>
        <p:nvSpPr>
          <p:cNvPr id="12" name="文本框 11"/>
          <p:cNvSpPr txBox="1"/>
          <p:nvPr/>
        </p:nvSpPr>
        <p:spPr>
          <a:xfrm>
            <a:off x="3601085" y="3809365"/>
            <a:ext cx="6160135" cy="757555"/>
          </a:xfrm>
          <a:prstGeom prst="rect">
            <a:avLst/>
          </a:prstGeom>
          <a:noFill/>
        </p:spPr>
        <p:txBody>
          <a:bodyPr wrap="square" rtlCol="0">
            <a:noAutofit/>
          </a:bodyPr>
          <a:p>
            <a:pPr algn="ctr"/>
            <a:r>
              <a:rPr sz="2800" dirty="0" smtClean="0">
                <a:solidFill>
                  <a:schemeClr val="bg1"/>
                </a:solidFill>
                <a:latin typeface="inpin heiti" charset="-122"/>
                <a:ea typeface="inpin heiti" charset="-122"/>
              </a:rPr>
              <a:t>项目3 先进制造设备的应用 </a:t>
            </a:r>
            <a:endParaRPr sz="2800" dirty="0" smtClean="0">
              <a:solidFill>
                <a:schemeClr val="bg1"/>
              </a:solidFill>
              <a:latin typeface="inpin heiti" charset="-122"/>
              <a:ea typeface="inpin heiti"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14:presetBounceEnd="53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3000">
                                          <p:cBhvr additive="base">
                                            <p:cTn id="15"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3000">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14:bounceEnd="53000">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3000">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14:bounceEnd="53000">
                                          <p:cBhvr additive="base">
                                            <p:cTn id="23"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3000">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14:bounceEnd="53000">
                                          <p:cBhvr additive="base">
                                            <p:cTn id="27"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53000">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14:bounceEnd="53000">
                                          <p:cBhvr additive="base">
                                            <p:cTn id="31"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53000">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14:bounceEnd="53000">
                                          <p:cBhvr additive="base">
                                            <p:cTn id="35"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ppt_x"/>
                                              </p:val>
                                            </p:tav>
                                            <p:tav tm="100000">
                                              <p:val>
                                                <p:strVal val="#ppt_x"/>
                                              </p:val>
                                            </p:tav>
                                          </p:tavLst>
                                        </p:anim>
                                        <p:anim calcmode="lin" valueType="num">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750" fill="hold"/>
                                            <p:tgtEl>
                                              <p:spTgt spid="24"/>
                                            </p:tgtEl>
                                            <p:attrNameLst>
                                              <p:attrName>ppt_x</p:attrName>
                                            </p:attrNameLst>
                                          </p:cBhvr>
                                          <p:tavLst>
                                            <p:tav tm="0">
                                              <p:val>
                                                <p:strVal val="#ppt_x"/>
                                              </p:val>
                                            </p:tav>
                                            <p:tav tm="100000">
                                              <p:val>
                                                <p:strVal val="#ppt_x"/>
                                              </p:val>
                                            </p:tav>
                                          </p:tavLst>
                                        </p:anim>
                                        <p:anim calcmode="lin" valueType="num">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750" fill="hold"/>
                                            <p:tgtEl>
                                              <p:spTgt spid="25"/>
                                            </p:tgtEl>
                                            <p:attrNameLst>
                                              <p:attrName>ppt_x</p:attrName>
                                            </p:attrNameLst>
                                          </p:cBhvr>
                                          <p:tavLst>
                                            <p:tav tm="0">
                                              <p:val>
                                                <p:strVal val="#ppt_x"/>
                                              </p:val>
                                            </p:tav>
                                            <p:tav tm="100000">
                                              <p:val>
                                                <p:strVal val="#ppt_x"/>
                                              </p:val>
                                            </p:tav>
                                          </p:tavLst>
                                        </p:anim>
                                        <p:anim calcmode="lin" valueType="num">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750" fill="hold"/>
                                            <p:tgtEl>
                                              <p:spTgt spid="26"/>
                                            </p:tgtEl>
                                            <p:attrNameLst>
                                              <p:attrName>ppt_x</p:attrName>
                                            </p:attrNameLst>
                                          </p:cBhvr>
                                          <p:tavLst>
                                            <p:tav tm="0">
                                              <p:val>
                                                <p:strVal val="#ppt_x"/>
                                              </p:val>
                                            </p:tav>
                                            <p:tav tm="100000">
                                              <p:val>
                                                <p:strVal val="#ppt_x"/>
                                              </p:val>
                                            </p:tav>
                                          </p:tavLst>
                                        </p:anim>
                                        <p:anim calcmode="lin" valueType="num">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750" fill="hold"/>
                                            <p:tgtEl>
                                              <p:spTgt spid="27"/>
                                            </p:tgtEl>
                                            <p:attrNameLst>
                                              <p:attrName>ppt_x</p:attrName>
                                            </p:attrNameLst>
                                          </p:cBhvr>
                                          <p:tavLst>
                                            <p:tav tm="0">
                                              <p:val>
                                                <p:strVal val="#ppt_x"/>
                                              </p:val>
                                            </p:tav>
                                            <p:tav tm="100000">
                                              <p:val>
                                                <p:strVal val="#ppt_x"/>
                                              </p:val>
                                            </p:tav>
                                          </p:tavLst>
                                        </p:anim>
                                        <p:anim calcmode="lin" valueType="num">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9072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.3</a:t>
            </a:r>
            <a:r>
              <a:rPr sz="2400" dirty="0" smtClean="0">
                <a:solidFill>
                  <a:schemeClr val="bg1"/>
                </a:solidFill>
                <a:latin typeface="inpin heiti" charset="-122"/>
                <a:ea typeface="inpin heiti" charset="-122"/>
                <a:sym typeface="+mn-ea"/>
              </a:rPr>
              <a:t>ABB 工业机器人的日常维护</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1.转数计数器的更新</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10962640" cy="486664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工业机器人零点信息是指机器人的各轴处在机械零点时轴电机编码器对应的数字，其 数据储存在串行测量板上，因此必须供电才能对数据信息进行长期保存，一旦出现掉电情 况会导致机器人的机械原点丢失，即失去机器人的操作基准点，最终导致机器人的位姿和 位置出现混乱，不会按照正确的轨迹运行工业机器人计数器更新是指机器人在误删零点信息、转数计数器掉电等情况下，通过 示教器将机器人各轴运动到机械零点处，再通过示教器中的转数数据校准更新的操作。在 以下情况下需要对工业机器人进行转数计数器更新操作：</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(1)当示教器出现“10036转数计数器更新”报警提示时。</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(2)更换机器人轴部的伺服电动机电池后。</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(3)在机器人处于断电的情况下，移动机器人关节轴后。</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(4)在串行测量板与转数计数器存在断开或转数计数器发生故障修复后。</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机器人机械回零点操作时，为了方便操作和降低人为误差，各轴调整的顺序为：轴 4—轴5—轴6—轴3—轴2—轴1,而各轴的零点位置现需要查阅机器人出厂说明书。</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9072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.3</a:t>
            </a:r>
            <a:r>
              <a:rPr sz="2400" dirty="0" smtClean="0">
                <a:solidFill>
                  <a:schemeClr val="bg1"/>
                </a:solidFill>
                <a:latin typeface="inpin heiti" charset="-122"/>
                <a:ea typeface="inpin heiti" charset="-122"/>
                <a:sym typeface="+mn-ea"/>
              </a:rPr>
              <a:t>ABB 工业机器人的日常维护</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2.系统备份与恢复</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10962640" cy="486664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系统备份与恢复功能主要是防止操作者误将系统文件、程序、信号等删除导致出现操 作故障，并且需要快速处理相关问题。一般在进行调试前需要进行系统备份，以此防止误 操作导致系统崩溃等现象，当出现系统故障时只需采用故障前的系统进行恢复即可；其次 在所有调试工作都结束后，需要对系统进行备份，防止操作人员误删程序、点位修改错误 等导致停产检修，当出现上述情况只需要采用调试后的系统进行恢复即可，以此避免误操 作导致停产等现象。</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754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.4</a:t>
            </a:r>
            <a:r>
              <a:rPr sz="2400" dirty="0" smtClean="0">
                <a:solidFill>
                  <a:schemeClr val="bg1"/>
                </a:solidFill>
                <a:latin typeface="inpin heiti" charset="-122"/>
                <a:ea typeface="inpin heiti" charset="-122"/>
                <a:sym typeface="+mn-ea"/>
              </a:rPr>
              <a:t> 工业机器人绘图程序编写</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 机器人运动类型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11614150" cy="499681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ABB工业机器人的运动指令格式：Move**V***Tool*\Wobj*</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Move*:   表示 ABB工业机器人的运动类型，其指令主要有MoveAbsj、MoveL、MoveJ、 MoveC四种运动类型，分别表示绝对位置运动、直线运动、关节运动、圆弧运动。</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(1)MoveAbsj   (绝对位置运动):是指对机器人6个轴和附加轴角度值进行定义和运 动目标位置数据的命令，其位姿和运动轨迹不可控。</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(2)MoveL   (直线运动):是指机器人工具末端由一点移动到另一点，其移动路径姿 态是不完全可控，其位姿和运动轨迹可控。</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(3)MoveJ   (关节运动):是指机器人工具末端由一点移动到另一点，其移动始终保 持直线运动的命令，其位姿和运动轨迹不可控。</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(4)MoveC   (圆弧运动):是指机器人在可到达的范围内定义绘制圆弧的3个位置点， 实现圆弧路径运动的指令，其位姿和运动轨迹可控。</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*:目标位置数据指示符，其储存类型有常量、变量和可变量三种类型。 V*:   运动速度数据 (mm/s)。</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fine: 转弯数据类型，有fine (准确到达位置)和Z*   (转弯半径，*取值越大，机器 人运动越流畅)两种类型。</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Tool*:  工具坐标系数据，用于定义该指令的使用工具坐标系类型。 Wobj*:    工件坐标系数据，用于定义该指令的使用工件坐标系类型。</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754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.4</a:t>
            </a:r>
            <a:r>
              <a:rPr sz="2400" dirty="0" smtClean="0">
                <a:solidFill>
                  <a:schemeClr val="bg1"/>
                </a:solidFill>
                <a:latin typeface="inpin heiti" charset="-122"/>
                <a:ea typeface="inpin heiti" charset="-122"/>
                <a:sym typeface="+mn-ea"/>
              </a:rPr>
              <a:t> 工业机器人绘图程序编写</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2.机器人非运动类型</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11614150" cy="499681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1)Set/Reset   数字信号置位/复位指令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Set/Reset 数字信号置位/复位指令主要用于对数字输出信号的置位为“1”/复位为 “0”,常见用法有：Set   dol;Reset   dol。</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2)WaitTime  等待指令</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WaitTime 指令是用于等待，直至已设置等待时间后，继续执行程序，常见用法有： WaitTime 0.5。</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5 智能控制之PLC简易交通灯控制</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1.PLC 的基本结构</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5007610" cy="471360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智能控制器的种类比较多，一般可分为基于个人计算机 (PC)   的控制系统、基于微 处理器 (MCU)  的控制系统、基于可编程序逻辑控制器 (PLC)   的控制系统等。目前制造 行业所选用的智能控制器是基于顺序控制的可编程逻辑控制器 (PLC),   因此下面主要以 可编程序逻辑控制器 (PLC)   为例，进行智能控制器的工作特点与应用介绍。</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PLC的基本结构如图3-11所示。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可编程逻辑控制器PLC实质是一种专用于工业控制的计算机，其硬件结构基本上与微 型计算机相同，基本构成详细描述如下：</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5543550" y="1776095"/>
            <a:ext cx="6019800" cy="4143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5 智能控制之PLC简易交通灯控制</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1.PLC 的基本结构</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10896600" cy="471360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(1)电源：大部分PLC采用开关式稳压电源供电，与普通电源相比，具有稳定性好、 抗干扰性强等特点；同时许多PLC 还具有向外提供DC 24 V稳压电源，以供外部设备 运行。</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(2)中央处理单元：是PLC 控制核心与中枢，其性能决定了PLC的性能。中央处理 器由控制器、运算器和寄存器组成，这些电路都集中在一块芯片上，通过地址总线、控制 总线与存储器的输入/输出接口电路相连。中央处理器的作用是处理和运行用户程序，进 行逻辑和数学运算，控制整个系统使之协调。</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(3)存储器：是具有记忆功能的半导体电路，它的作用是存放系统程序、用户程序、 逻辑变量和其他一些信息。存储器主要由可读/写操作的随机存储器RAM 和只读存储器 ROM (不能修改)、EEPROM (电可擦写)和EPROM (紫外线可擦写)两种。其中系统 程序是控制PLC 实现各种功能的程序，由PLC 生产厂家编写，并固化到只读存储器 (ROM)  中，用户不能访问。</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5 智能控制之PLC简易交通灯控制</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1.PLC 的基本结构</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10993755" cy="471360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(4)输入单元：是PLC与被控设备相连的输入接口，是信号进入 PLC的桥梁，它的 作用是接收主令元件、检测元件传来的信号。输入的类型有直流输入、交流输入、交直流 输入。</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(5)输出单元：也是PLC与被控设备之间的连接部件，它的作用是把PLC的输出信 号传送给被控设备，即将中央处理器送出的弱电信号转换成电平信号，驱动被控设备的执 行元件。输出的类型有继电器输出、晶体管输出、晶闸门输出。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PLC除上述几部分外，根据机型的不同还有多种外部设备，其作用是帮助编程、实现 监控以及网络通信。常用的外部设备有编程器、打印机、盒式磁带录音机、计算机等。</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5 智能控制之PLC简易交通灯控制</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3.PLC 控制器的功能特点</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10852150" cy="471360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PLC控制器具有数字智能控制、算术运算、通信联网等多方面功能，逐渐变成了实际 意义上的一种工业控制计算机。该控制器之所以在制造业中应用广泛，是因为该控制器是 以逻辑控制为主，具有编程方法简单、适应性强、成本低、功能强、可靠性高、系统的设 计、安装和调试工作量少等特点。</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659638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61264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6无人搬运工具——激光导航AGV 小车</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1.激光自主导航AGV 简易操作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4746625" cy="471360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自主导引车 (Automated Guided Vehicle,AGV) 是一种无人驾驶、无人操作的自动化 运输设备，它能自主完成物体从出发地到目的地的搬运过程，称为自动导向车，简称为自 动小车。AGV小车属于轮式移动机器人范畴，它的动力由蓄电池提供，并通过安装的独 立空间寻址系统和非接触式引导装置，高效准确地完成给定任务。本节所使用的激光自主 导航AGV小车如图3-14所示。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本项目使用的激光自主导航AGV小车的控制方式有自动和手动两种操作方式，手动 控制是通过如图3-15所示遥控手柄完成移动，自动控制是在程序操作下自动完成移动。</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5511165" y="1368425"/>
            <a:ext cx="4848225" cy="4312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659638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61264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6无人搬运工具——激光导航AGV 小车</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2.激光导航AGV 小车部署工具(建图工具)</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5561330" cy="450786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本节所使用的激光自主导航AGV小车的建图工具是在网页中输入192.168.8.11/ robot(其中192.168.8.11是指现场小车的IP 地址),在界面可以完成激光自主导航AGV小车位置设置、路径规划、地图构建等，其中地图构建是向小车描述环境、认识运行环 境，因此构建的好坏将直接影响小车的行走路径。该部署工具包含设备操作流程和首页使 用详细信息。</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通过网页进入部署工具菜单主界面，如图3-16所示。</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rcRect l="9450" t="9799" r="4529" b="2148"/>
          <a:stretch>
            <a:fillRect/>
          </a:stretch>
        </p:blipFill>
        <p:spPr>
          <a:xfrm>
            <a:off x="6403975" y="1352550"/>
            <a:ext cx="5161915" cy="2499360"/>
          </a:xfrm>
          <a:prstGeom prst="rect">
            <a:avLst/>
          </a:prstGeom>
        </p:spPr>
      </p:pic>
      <p:pic>
        <p:nvPicPr>
          <p:cNvPr id="6" name="图片 5"/>
          <p:cNvPicPr>
            <a:picLocks noChangeAspect="1"/>
          </p:cNvPicPr>
          <p:nvPr/>
        </p:nvPicPr>
        <p:blipFill>
          <a:blip r:embed="rId2"/>
          <a:stretch>
            <a:fillRect/>
          </a:stretch>
        </p:blipFill>
        <p:spPr>
          <a:xfrm>
            <a:off x="6631940" y="3984625"/>
            <a:ext cx="4933950" cy="2495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57720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4500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3</a:t>
            </a:r>
            <a:r>
              <a:rPr sz="2400" dirty="0" smtClean="0">
                <a:solidFill>
                  <a:schemeClr val="bg1"/>
                </a:solidFill>
                <a:latin typeface="inpin heiti" charset="-122"/>
                <a:ea typeface="inpin heiti" charset="-122"/>
                <a:sym typeface="+mn-ea"/>
              </a:rPr>
              <a:t>.1 数控机床车削加工编程</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1475" y="1127125"/>
            <a:ext cx="11272520" cy="4154170"/>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1. 数控车床</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数控车床又称为CNC车床，是集电气、气动、液压、机械等多项技术为一体的机电  一体化设备，在制造业中自动化设备里具有高加工效率、高加工精度和高柔性化等优点。 该类自动化设备是按照操作者设置的加工工艺、切削参数、工艺参数等，以及结合机床规 定程序格式和指令编制的加工程序，自动完成被加工零件的加工。目前，数控车床主要由 主轴箱、床身、数控装置、刀架系统、尾座以及液压系统等部分组成，其主要用于轴类零  件或盘类零件的内外圆柱面、任意锥角的内外圆锥面、复杂回转内外曲面和圆柱、圆锥螺  纹等切削加工，并能进行切槽、钻孔、扩孔、铰孔及镗孔等。而我国数控机床上采用最多  的数控系统是FANUC 0i系统，该系统具有可靠性高、控制单元体积小、功能指令丰富， 有利于程序编写、操作信息显示功能和诊断功能等优点，便于机床操作者的使用和后期的 维护维修。</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36550"/>
            <a:ext cx="659638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61264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a:t>
            </a:r>
            <a:r>
              <a:rPr lang="en-US" sz="2400" dirty="0" smtClean="0">
                <a:solidFill>
                  <a:schemeClr val="bg1"/>
                </a:solidFill>
                <a:latin typeface="inpin heiti" charset="-122"/>
                <a:ea typeface="inpin heiti" charset="-122"/>
                <a:sym typeface="+mn-ea"/>
              </a:rPr>
              <a:t>.</a:t>
            </a:r>
            <a:r>
              <a:rPr sz="2400" dirty="0" smtClean="0">
                <a:solidFill>
                  <a:schemeClr val="bg1"/>
                </a:solidFill>
                <a:latin typeface="inpin heiti" charset="-122"/>
                <a:ea typeface="inpin heiti" charset="-122"/>
                <a:sym typeface="+mn-ea"/>
              </a:rPr>
              <a:t>6无人搬运工具——激光导航AGV 小车</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1.激光自主导航AGV 简易操作</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4746625" cy="4713605"/>
          </a:xfrm>
          <a:prstGeom prst="rect">
            <a:avLst/>
          </a:prstGeom>
          <a:noFill/>
          <a:ln w="9525">
            <a:noFill/>
          </a:ln>
        </p:spPr>
        <p:txBody>
          <a:bodyPr wrap="square" rtlCol="0" anchor="t">
            <a:noAutofit/>
          </a:bodyPr>
          <a:p>
            <a:pPr indent="0"/>
            <a:r>
              <a:rPr sz="2000">
                <a:latin typeface="宋体" panose="02010600030101010101" pitchFamily="2" charset="-122"/>
                <a:ea typeface="宋体" panose="02010600030101010101" pitchFamily="2" charset="-122"/>
                <a:cs typeface="宋体" panose="02010600030101010101" pitchFamily="2" charset="-122"/>
                <a:sym typeface="+mn-ea"/>
              </a:rPr>
              <a:t>自主导引车 (Automated Guided Vehicle,AGV) 是一种无人驾驶、无人操作的自动化 运输设备，它能自主完成物体从出发地到目的地的搬运过程，称为自动导向车，简称为自 动小车。AGV小车属于轮式移动机器人范畴，它的动力由蓄电池提供，并通过安装的独 立空间寻址系统和非接触式引导装置，高效准确地完成给定任务。本节所使用的激光自主 导航AGV小车如图3-14所示。</a:t>
            </a:r>
            <a:endParaRPr sz="2000">
              <a:latin typeface="宋体" panose="02010600030101010101" pitchFamily="2" charset="-122"/>
              <a:ea typeface="宋体" panose="02010600030101010101" pitchFamily="2" charset="-122"/>
              <a:cs typeface="宋体" panose="02010600030101010101" pitchFamily="2" charset="-122"/>
              <a:sym typeface="+mn-ea"/>
            </a:endParaRPr>
          </a:p>
          <a:p>
            <a:pPr indent="0"/>
            <a:r>
              <a:rPr sz="2000">
                <a:latin typeface="宋体" panose="02010600030101010101" pitchFamily="2" charset="-122"/>
                <a:ea typeface="宋体" panose="02010600030101010101" pitchFamily="2" charset="-122"/>
                <a:cs typeface="宋体" panose="02010600030101010101" pitchFamily="2" charset="-122"/>
                <a:sym typeface="+mn-ea"/>
              </a:rPr>
              <a:t>本项目使用的激光自主导航AGV小车的控制方式有自动和手动两种操作方式，手动 控制是通过如图3-15所示遥控手柄完成移动，自动控制是在程序操作下自动完成移动。</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5511165" y="1368425"/>
            <a:ext cx="4848225" cy="4312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087301" y="2108384"/>
            <a:ext cx="1023072" cy="1023072"/>
            <a:chOff x="2175776" y="1517788"/>
            <a:chExt cx="767304" cy="767304"/>
          </a:xfrm>
        </p:grpSpPr>
        <p:sp>
          <p:nvSpPr>
            <p:cNvPr id="4" name="椭圆 3"/>
            <p:cNvSpPr/>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5" name="文本框 4"/>
            <p:cNvSpPr txBox="1"/>
            <p:nvPr/>
          </p:nvSpPr>
          <p:spPr>
            <a:xfrm>
              <a:off x="2244815"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感</a:t>
              </a:r>
              <a:endParaRPr lang="zh-CN" altLang="en-US" sz="4265" dirty="0">
                <a:solidFill>
                  <a:srgbClr val="23158B"/>
                </a:solidFill>
                <a:latin typeface="inpin heiti" charset="-122"/>
                <a:ea typeface="inpin heiti" charset="-122"/>
              </a:endParaRPr>
            </a:p>
          </p:txBody>
        </p:sp>
      </p:grpSp>
      <p:grpSp>
        <p:nvGrpSpPr>
          <p:cNvPr id="23" name="组合 22"/>
          <p:cNvGrpSpPr/>
          <p:nvPr/>
        </p:nvGrpSpPr>
        <p:grpSpPr>
          <a:xfrm>
            <a:off x="4261908" y="2108384"/>
            <a:ext cx="1023072" cy="1023072"/>
            <a:chOff x="3089954" y="1517788"/>
            <a:chExt cx="767304" cy="767304"/>
          </a:xfrm>
        </p:grpSpPr>
        <p:sp>
          <p:nvSpPr>
            <p:cNvPr id="7" name="椭圆 6"/>
            <p:cNvSpPr/>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8" name="文本框 7"/>
            <p:cNvSpPr txBox="1"/>
            <p:nvPr/>
          </p:nvSpPr>
          <p:spPr>
            <a:xfrm>
              <a:off x="3158993"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谢</a:t>
              </a:r>
              <a:endParaRPr lang="zh-CN" altLang="en-US" sz="4265" dirty="0">
                <a:solidFill>
                  <a:srgbClr val="23158B"/>
                </a:solidFill>
                <a:latin typeface="inpin heiti" charset="-122"/>
                <a:ea typeface="inpin heiti" charset="-122"/>
              </a:endParaRPr>
            </a:p>
          </p:txBody>
        </p:sp>
      </p:grpSp>
      <p:grpSp>
        <p:nvGrpSpPr>
          <p:cNvPr id="24" name="组合 23"/>
          <p:cNvGrpSpPr/>
          <p:nvPr/>
        </p:nvGrpSpPr>
        <p:grpSpPr>
          <a:xfrm>
            <a:off x="5436515" y="2108384"/>
            <a:ext cx="1023072" cy="1023072"/>
            <a:chOff x="3958877" y="1517788"/>
            <a:chExt cx="767304" cy="767304"/>
          </a:xfrm>
        </p:grpSpPr>
        <p:sp>
          <p:nvSpPr>
            <p:cNvPr id="10" name="椭圆 9"/>
            <p:cNvSpPr/>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1" name="文本框 10"/>
            <p:cNvSpPr txBox="1"/>
            <p:nvPr/>
          </p:nvSpPr>
          <p:spPr>
            <a:xfrm>
              <a:off x="4058416"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您</a:t>
              </a:r>
              <a:endParaRPr lang="zh-CN" altLang="en-US" sz="4265" dirty="0">
                <a:solidFill>
                  <a:srgbClr val="23158B"/>
                </a:solidFill>
                <a:latin typeface="inpin heiti" charset="-122"/>
                <a:ea typeface="inpin heiti" charset="-122"/>
              </a:endParaRPr>
            </a:p>
          </p:txBody>
        </p:sp>
      </p:grpSp>
      <p:grpSp>
        <p:nvGrpSpPr>
          <p:cNvPr id="25" name="组合 24"/>
          <p:cNvGrpSpPr/>
          <p:nvPr/>
        </p:nvGrpSpPr>
        <p:grpSpPr>
          <a:xfrm>
            <a:off x="6611121" y="2108384"/>
            <a:ext cx="1023072" cy="1023072"/>
            <a:chOff x="4833659" y="1517788"/>
            <a:chExt cx="767304" cy="767304"/>
          </a:xfrm>
        </p:grpSpPr>
        <p:sp>
          <p:nvSpPr>
            <p:cNvPr id="13" name="椭圆 12"/>
            <p:cNvSpPr/>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4" name="文本框 13"/>
            <p:cNvSpPr txBox="1"/>
            <p:nvPr/>
          </p:nvSpPr>
          <p:spPr>
            <a:xfrm>
              <a:off x="4933198"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的</a:t>
              </a:r>
              <a:endParaRPr lang="zh-CN" altLang="en-US" sz="4265" dirty="0">
                <a:solidFill>
                  <a:srgbClr val="23158B"/>
                </a:solidFill>
                <a:latin typeface="inpin heiti" charset="-122"/>
                <a:ea typeface="inpin heiti" charset="-122"/>
              </a:endParaRPr>
            </a:p>
          </p:txBody>
        </p:sp>
      </p:grpSp>
      <p:grpSp>
        <p:nvGrpSpPr>
          <p:cNvPr id="26" name="组合 25"/>
          <p:cNvGrpSpPr/>
          <p:nvPr/>
        </p:nvGrpSpPr>
        <p:grpSpPr>
          <a:xfrm>
            <a:off x="7785728" y="2108384"/>
            <a:ext cx="1023072" cy="1023072"/>
            <a:chOff x="5666375" y="1517788"/>
            <a:chExt cx="767304" cy="767304"/>
          </a:xfrm>
        </p:grpSpPr>
        <p:sp>
          <p:nvSpPr>
            <p:cNvPr id="16" name="椭圆 15"/>
            <p:cNvSpPr/>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7" name="文本框 16"/>
            <p:cNvSpPr txBox="1"/>
            <p:nvPr/>
          </p:nvSpPr>
          <p:spPr>
            <a:xfrm>
              <a:off x="5765914" y="1601730"/>
              <a:ext cx="441226" cy="561023"/>
            </a:xfrm>
            <a:prstGeom prst="rect">
              <a:avLst/>
            </a:prstGeom>
            <a:noFill/>
          </p:spPr>
          <p:txBody>
            <a:bodyPr wrap="square" rtlCol="0">
              <a:spAutoFit/>
            </a:bodyPr>
            <a:lstStyle/>
            <a:p>
              <a:r>
                <a:rPr lang="zh-CN" altLang="en-US" sz="4265" dirty="0">
                  <a:solidFill>
                    <a:srgbClr val="23158B"/>
                  </a:solidFill>
                  <a:latin typeface="inpin heiti" charset="-122"/>
                  <a:ea typeface="inpin heiti" charset="-122"/>
                </a:rPr>
                <a:t>观</a:t>
              </a:r>
              <a:endParaRPr lang="zh-CN" altLang="en-US" sz="4265" dirty="0">
                <a:solidFill>
                  <a:srgbClr val="23158B"/>
                </a:solidFill>
                <a:latin typeface="inpin heiti" charset="-122"/>
                <a:ea typeface="inpin heiti" charset="-122"/>
              </a:endParaRPr>
            </a:p>
          </p:txBody>
        </p:sp>
      </p:grpSp>
      <p:grpSp>
        <p:nvGrpSpPr>
          <p:cNvPr id="27" name="组合 26"/>
          <p:cNvGrpSpPr/>
          <p:nvPr/>
        </p:nvGrpSpPr>
        <p:grpSpPr>
          <a:xfrm>
            <a:off x="8960337" y="2108384"/>
            <a:ext cx="1023072" cy="1023072"/>
            <a:chOff x="6580553" y="1517788"/>
            <a:chExt cx="767304" cy="767304"/>
          </a:xfrm>
        </p:grpSpPr>
        <p:sp>
          <p:nvSpPr>
            <p:cNvPr id="19" name="椭圆 18"/>
            <p:cNvSpPr/>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20" name="文本框 19"/>
            <p:cNvSpPr txBox="1"/>
            <p:nvPr/>
          </p:nvSpPr>
          <p:spPr>
            <a:xfrm>
              <a:off x="6680092"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看</a:t>
              </a:r>
              <a:endParaRPr lang="zh-CN" altLang="en-US" sz="4265" dirty="0">
                <a:solidFill>
                  <a:srgbClr val="23158B"/>
                </a:solidFill>
                <a:latin typeface="inpin heiti" charset="-122"/>
                <a:ea typeface="inpin heiti" charset="-122"/>
              </a:endParaRPr>
            </a:p>
          </p:txBody>
        </p:sp>
      </p:grpSp>
      <p:sp>
        <p:nvSpPr>
          <p:cNvPr id="28" name="圆角矩形 27"/>
          <p:cNvSpPr/>
          <p:nvPr/>
        </p:nvSpPr>
        <p:spPr>
          <a:xfrm>
            <a:off x="3757760" y="3412713"/>
            <a:ext cx="5335296" cy="53275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npin heiti" charset="-122"/>
              <a:ea typeface="inpin heiti" charset="-122"/>
            </a:endParaRPr>
          </a:p>
        </p:txBody>
      </p:sp>
      <p:sp>
        <p:nvSpPr>
          <p:cNvPr id="29" name="文本框 28"/>
          <p:cNvSpPr txBox="1"/>
          <p:nvPr/>
        </p:nvSpPr>
        <p:spPr>
          <a:xfrm>
            <a:off x="4626433" y="3412549"/>
            <a:ext cx="3230880" cy="460375"/>
          </a:xfrm>
          <a:prstGeom prst="rect">
            <a:avLst/>
          </a:prstGeom>
          <a:noFill/>
        </p:spPr>
        <p:txBody>
          <a:bodyPr wrap="none" rtlCol="0">
            <a:spAutoFit/>
          </a:bodyPr>
          <a:lstStyle/>
          <a:p>
            <a:pPr algn="l"/>
            <a:r>
              <a:rPr lang="zh-CN" altLang="en-US" sz="2400" dirty="0" smtClean="0">
                <a:solidFill>
                  <a:schemeClr val="bg1"/>
                </a:solidFill>
                <a:latin typeface="inpin heiti" charset="-122"/>
                <a:ea typeface="inpin heiti" charset="-122"/>
                <a:sym typeface="+mn-ea"/>
              </a:rPr>
              <a:t>重庆工程职业技术学院</a:t>
            </a:r>
            <a:endParaRPr lang="zh-CN" altLang="en-US" sz="2400" dirty="0">
              <a:solidFill>
                <a:schemeClr val="bg1"/>
              </a:solidFill>
              <a:latin typeface="inpin heiti" charset="-122"/>
              <a:ea typeface="inpin heiti" charset="-122"/>
            </a:endParaRPr>
          </a:p>
        </p:txBody>
      </p:sp>
      <p:sp>
        <p:nvSpPr>
          <p:cNvPr id="30" name="文本框 29"/>
          <p:cNvSpPr txBox="1"/>
          <p:nvPr/>
        </p:nvSpPr>
        <p:spPr>
          <a:xfrm>
            <a:off x="4416140" y="4040460"/>
            <a:ext cx="3992880" cy="460375"/>
          </a:xfrm>
          <a:prstGeom prst="rect">
            <a:avLst/>
          </a:prstGeom>
          <a:noFill/>
        </p:spPr>
        <p:txBody>
          <a:bodyPr wrap="none" rtlCol="0">
            <a:spAutoFit/>
          </a:bodyPr>
          <a:lstStyle/>
          <a:p>
            <a:r>
              <a:rPr lang="en-US" altLang="zh-CN" sz="2400" dirty="0" smtClean="0">
                <a:solidFill>
                  <a:schemeClr val="bg1"/>
                </a:solidFill>
                <a:latin typeface="inpin heiti" charset="-122"/>
                <a:ea typeface="inpin heiti" charset="-122"/>
              </a:rPr>
              <a:t>Intelligent Manufacturing</a:t>
            </a:r>
            <a:endParaRPr lang="zh-CN" altLang="en-US" sz="2400" dirty="0">
              <a:solidFill>
                <a:schemeClr val="bg1"/>
              </a:solidFill>
              <a:latin typeface="inpin heiti" charset="-122"/>
              <a:ea typeface="inpin heiti" charset="-122"/>
            </a:endParaRPr>
          </a:p>
        </p:txBody>
      </p:sp>
      <p:pic>
        <p:nvPicPr>
          <p:cNvPr id="6" name="图片 5" descr="Logocenter"/>
          <p:cNvPicPr>
            <a:picLocks noChangeAspect="1"/>
          </p:cNvPicPr>
          <p:nvPr/>
        </p:nvPicPr>
        <p:blipFill>
          <a:blip r:embed="rId3"/>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14:presetBounceEnd="53000">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53000">
                                          <p:cBhvr additive="base">
                                            <p:cTn id="13"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53000">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14:bounceEnd="53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53000">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14:bounceEnd="53000">
                                          <p:cBhvr additive="base">
                                            <p:cTn id="21"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14:presetBounceEnd="53000">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14:bounceEnd="53000">
                                          <p:cBhvr additive="base">
                                            <p:cTn id="25"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53000">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14:bounceEnd="53000">
                                          <p:cBhvr additive="base">
                                            <p:cTn id="29"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53000">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14:bounceEnd="53000">
                                          <p:cBhvr additive="base">
                                            <p:cTn id="33"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750" fill="hold"/>
                                            <p:tgtEl>
                                              <p:spTgt spid="22"/>
                                            </p:tgtEl>
                                            <p:attrNameLst>
                                              <p:attrName>ppt_x</p:attrName>
                                            </p:attrNameLst>
                                          </p:cBhvr>
                                          <p:tavLst>
                                            <p:tav tm="0">
                                              <p:val>
                                                <p:strVal val="#ppt_x"/>
                                              </p:val>
                                            </p:tav>
                                            <p:tav tm="100000">
                                              <p:val>
                                                <p:strVal val="#ppt_x"/>
                                              </p:val>
                                            </p:tav>
                                          </p:tavLst>
                                        </p:anim>
                                        <p:anim calcmode="lin" valueType="num">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750" fill="hold"/>
                                            <p:tgtEl>
                                              <p:spTgt spid="24"/>
                                            </p:tgtEl>
                                            <p:attrNameLst>
                                              <p:attrName>ppt_x</p:attrName>
                                            </p:attrNameLst>
                                          </p:cBhvr>
                                          <p:tavLst>
                                            <p:tav tm="0">
                                              <p:val>
                                                <p:strVal val="#ppt_x"/>
                                              </p:val>
                                            </p:tav>
                                            <p:tav tm="100000">
                                              <p:val>
                                                <p:strVal val="#ppt_x"/>
                                              </p:val>
                                            </p:tav>
                                          </p:tavLst>
                                        </p:anim>
                                        <p:anim calcmode="lin" valueType="num">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750" fill="hold"/>
                                            <p:tgtEl>
                                              <p:spTgt spid="27"/>
                                            </p:tgtEl>
                                            <p:attrNameLst>
                                              <p:attrName>ppt_x</p:attrName>
                                            </p:attrNameLst>
                                          </p:cBhvr>
                                          <p:tavLst>
                                            <p:tav tm="0">
                                              <p:val>
                                                <p:strVal val="#ppt_x"/>
                                              </p:val>
                                            </p:tav>
                                            <p:tav tm="100000">
                                              <p:val>
                                                <p:strVal val="#ppt_x"/>
                                              </p:val>
                                            </p:tav>
                                          </p:tavLst>
                                        </p:anim>
                                        <p:anim calcmode="lin" valueType="num">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4500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3</a:t>
            </a:r>
            <a:r>
              <a:rPr sz="2400" dirty="0" smtClean="0">
                <a:solidFill>
                  <a:schemeClr val="bg1"/>
                </a:solidFill>
                <a:latin typeface="inpin heiti" charset="-122"/>
                <a:ea typeface="inpin heiti" charset="-122"/>
                <a:sym typeface="+mn-ea"/>
              </a:rPr>
              <a:t>.1 数控机床车削加工编程</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 内外圆复合固定循环指令G71</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96215" y="1532890"/>
            <a:ext cx="12168505" cy="600202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针对表面形状切削复杂、切削余量大等零件加工，采用单一固定循环指令G90, 存 在 程序冗长、程序编写费时费力、易出错等问题，故这种情况下的零件加工可以采用复合固 定循环指令。复合固定循环指令是将多次重复运动的动作用一个程序段来表示，在程序段 中只需要指出重复切削次数和刀具最终移动轨迹即可，便能自动重复切削，直至加工 完成。</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1)G71 指令格式</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G71         U(△d)R(e);</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G71                     P(ns)Q(nf)U(△u)W(△w)F  S  T;</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N(ns)…;</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N(nf)…;</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其中，△d——每次切削深度(半径值给定),无符号，模态值； e——退刀量(半径值给定),无符号，模态值；</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ns——精加工程序开始程序段的顺序号； nf——精加工程序结束程序段的顺序号；</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△u——X方向精加工余量方向和大小(以直径值表示); △w——Z方向精加工余量方向和大小；</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F、S、T——加工过程中的走刀速度、主轴转速及刀具信息。</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4500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a:t>
            </a:r>
            <a:r>
              <a:rPr lang="en-US" sz="2400" dirty="0" smtClean="0">
                <a:solidFill>
                  <a:schemeClr val="bg1"/>
                </a:solidFill>
                <a:latin typeface="inpin heiti" charset="-122"/>
                <a:ea typeface="inpin heiti" charset="-122"/>
                <a:sym typeface="+mn-ea"/>
              </a:rPr>
              <a:t>3</a:t>
            </a:r>
            <a:r>
              <a:rPr sz="2400" dirty="0" smtClean="0">
                <a:solidFill>
                  <a:schemeClr val="bg1"/>
                </a:solidFill>
                <a:latin typeface="inpin heiti" charset="-122"/>
                <a:ea typeface="inpin heiti" charset="-122"/>
                <a:sym typeface="+mn-ea"/>
              </a:rPr>
              <a:t>.1 数控机床车削加工编程</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 内外圆复合固定循环指令G71</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96215" y="1630680"/>
            <a:ext cx="11734800" cy="137287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2)指令的运动轨迹</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复合固定循环的运动轨迹如图3-2所示，图中A点 和C点分别为刀具循环运行的起始 点和退刀点，图中△u/2 和△w分别表示X 、Z方向的加工余量，也确定退刀量e 值。</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4102100" y="2766060"/>
            <a:ext cx="4161155" cy="3514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 内外圆复合固定循环指令G71</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96215" y="1532890"/>
            <a:ext cx="12168505" cy="600202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针对表面形状切削复杂、切削余量大等零件加工，采用单一固定循环指令G90, 存 在 程序冗长、程序编写费时费力、易出错等问题，故这种情况下的零件加工可以采用复合固 定循环指令。复合固定循环指令是将多次重复运动的动作用一个程序段来表示，在程序段 中只需要指出重复切削次数和刀具最终移动轨迹即可，便能自动重复切削，直至加工 完成。</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1)G71 指令格式</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G71         U(△d)R(e);</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G71                     P(ns)Q(nf)U(△u)W(△w)F  S  T;</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N(ns)…;</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N(nf)…;</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其中，△d——每次切削深度(半径值给定),无符号，模态值； e——退刀量(半径值给定),无符号，模态值；</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ns——精加工程序开始程序段的顺序号； nf——精加工程序结束程序段的顺序号；</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△u——X方向精加工余量方向和大小(以直径值表示); △w——Z方向精加工余量方向和大小；</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F、S、T——加工过程中的走刀速度、主轴转速及刀具信息。</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2120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 . 2 增材制造3D 打印技术应用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 增材制造3D打印概述</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96215" y="1532890"/>
            <a:ext cx="6626860" cy="486664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3D打印技术是指基于三维CAD设计数据，并结合电脑控制将3D打印机内部装有的 粉末或液体等“打印材料”进行逐层累加的方式制造出三维物理实体模型的技术，又称增 材制造技术。</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3D打印技术已超了30多年的发展历程，最早是1986年美国科学家Charles Hull开发了 世界第一台商业版3D印刷机，到1995年美国ZCorp公司从麻省理工学院获取了唯一授权并 开始研发3D打印机，从此引领人类进入3D打印时代。在2005年市场上出现了首个高清晰</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彩色3D 打印机 Spectrum,到2013年11月 美国得克萨斯州首府奥斯汀的3D 打 印 公 司 利用“固体概念”制造出3D打印金属手枪 并成功试射(图3-4),其问世改变了人们 对3D打印产品精确或强度不够的问题，但 也再次引发了关于这项技术安全问题的 深思。</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031990" y="2238375"/>
            <a:ext cx="4517390" cy="400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2120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 . 2 增材制造3D 打印技术应用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509905"/>
          </a:xfrm>
          <a:prstGeom prst="rect">
            <a:avLst/>
          </a:prstGeom>
          <a:noFill/>
          <a:ln w="9525">
            <a:noFill/>
          </a:ln>
        </p:spPr>
        <p:txBody>
          <a:bodyPr wrap="square" rtlCol="0">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 熔融沉积快速成型 (FDM)</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30810" y="1706245"/>
            <a:ext cx="6626860" cy="486664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熔融沉积快速成型 (FDM)    是1988年由美国学者Scott  Crump博士所提出，是目前常 见的一种同步送料型工艺，又称为熔丝沉积成型。</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1)熔融沉积快速成型的工作原理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熔融沉积快速成型设备包括送丝机构、运动机构、加热系统、喷头以及工作台等五部 分。熔融沉积快速成型工艺主要是将支撑材料和成型材料进行加热熔化，在计算控制下， 根据加工件截面轮廓信息使带有微细喷嘴的喷头做X-Y  平面运动和Z 方向运动，而加热 后的熔化材料在一定压力下被挤喷出来，并沉积在制作面板或前一层已固化的材料上，最 终通过材料的层层堆积形成成品。熔融沉积成型的原理图如图3-6所示。</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7364730" y="2005330"/>
            <a:ext cx="3949700" cy="4085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2120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 . 2 增材制造3D 打印技术应用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 熔融沉积快速成型 (FDM)</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607060" y="1796415"/>
            <a:ext cx="9789795" cy="486664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2)熔融沉积快速成型的工作特点</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熔融沉积成型工艺发展之所以如此迅速，是因为它具有维护简单、成本低、无须使用  激光技术、打印过程采用的塑料丝材料清洁和易更换、原材料在成型过程中无化学变化、 制件的翘曲变形小、支撑去除简单、无须化学清洗、分离容易、原材料利用率高以及材料  寿命长等优点，是其他3D 打印工艺无法比拟的。但是该工艺加工过程需要设计和制作支  撑材料，且对整个表面进行涂覆，具有成型时间较长、成型表面质量较差、成型速度较慢  等缺点。</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2120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任务3 . 2 增材制造3D 打印技术应用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54228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 熔融沉积快速成型 (FDM)</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44500" y="1532890"/>
            <a:ext cx="10962640" cy="486664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3)熔融沉积快速成型的应用</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目前熔融沉积快速成型技术已被广泛应用于汽车、航空航天、家电、医学等产品的设 计开发过程，比如产品功能测试、装配检查、方案选择等，也应用于政府、大学及研究所 等机构。例如日本丰田公司使用熔融沉积快速成型技术制作门把手和右侧母模，以此取代 传统的CNC 制模方式使车型制造成本显著降低，该项技术已为丰田公司在轿车制造方面 节省了约200万美元。</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2.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3.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4.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5.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6.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7.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8.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9.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1.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2.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3.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4.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5.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6.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7.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8.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9.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1.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2.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3.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4.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5.xml><?xml version="1.0" encoding="utf-8"?>
<p:tagLst xmlns:p="http://schemas.openxmlformats.org/presentationml/2006/main">
  <p:tag name="KSO_WM_UNIT_TYPE" val="d"/>
  <p:tag name="KSO_WM_UNIT_INDEX" val="1"/>
  <p:tag name="KSO_WM_BEAUTIFY_FLAG" val="#wm#"/>
  <p:tag name="KSO_WM_TAG_VERSION" val="3.0"/>
  <p:tag name="KSO_WM_TEMPLATE_INDEX" val="7"/>
  <p:tag name="KSO_WM_TEMPLATE_CATEGORY" val="custom"/>
  <p:tag name="KSO_WM_UNIT_ID" val="custom7_1*d*1"/>
  <p:tag name="KSO_WM_UNIT_LAYERLEVEL" val="1"/>
</p:tagLst>
</file>

<file path=ppt/tags/tag126.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7"/>
  <p:tag name="KSO_WM_TEMPLATE_CATEGORY" val="custom"/>
  <p:tag name="KSO_WM_UNIT_ID" val="custom7_1*i*1"/>
  <p:tag name="KSO_WM_UNIT_LAYERLEVEL" val="1"/>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INDEX" val="7"/>
  <p:tag name="KSO_WM_TEMPLATE_CATEGORY" val="custom"/>
  <p:tag name="KSO_WM_UNIT_ID" val="custom7_1*f*1"/>
  <p:tag name="KSO_WM_UNIT_LAYERLEVEL" val="1"/>
</p:tagLst>
</file>

<file path=ppt/tags/tag128.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7"/>
  <p:tag name="KSO_WM_TEMPLATE_CATEGORY" val="custom"/>
  <p:tag name="KSO_WM_UNIT_ID" val="custom7_1*i*3"/>
  <p:tag name="KSO_WM_UNIT_LAYERLEVEL" val="1"/>
</p:tagLst>
</file>

<file path=ppt/tags/tag129.xml><?xml version="1.0" encoding="utf-8"?>
<p:tagLst xmlns:p="http://schemas.openxmlformats.org/presentationml/2006/main">
  <p:tag name="KSO_WM_UNIT_TYPE" val="f"/>
  <p:tag name="KSO_WM_UNIT_SUBTYPE" val="a"/>
  <p:tag name="KSO_WM_UNIT_INDEX" val="2"/>
  <p:tag name="KSO_WM_BEAUTIFY_FLAG" val="#wm#"/>
  <p:tag name="KSO_WM_TAG_VERSION" val="3.0"/>
  <p:tag name="KSO_WM_TEMPLATE_INDEX" val="7"/>
  <p:tag name="KSO_WM_TEMPLATE_CATEGORY" val="custom"/>
  <p:tag name="KSO_WM_UNIT_ID" val="custom7_1*f*2"/>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i"/>
  <p:tag name="KSO_WM_DECORATE_TYPE" val="i_cd"/>
  <p:tag name="KSO_WM_UNIT_INDEX" val="4"/>
  <p:tag name="KSO_WM_BEAUTIFY_FLAG" val="#wm#"/>
  <p:tag name="KSO_WM_TAG_VERSION" val="3.0"/>
  <p:tag name="KSO_WM_TEMPLATE_INDEX" val="7"/>
  <p:tag name="KSO_WM_TEMPLATE_CATEGORY" val="custom"/>
  <p:tag name="KSO_WM_UNIT_ID" val="custom7_1*i*4"/>
  <p:tag name="KSO_WM_UNIT_LAYERLEVEL" val="1"/>
</p:tagLst>
</file>

<file path=ppt/tags/tag131.xml><?xml version="1.0" encoding="utf-8"?>
<p:tagLst xmlns:p="http://schemas.openxmlformats.org/presentationml/2006/main">
  <p:tag name="KSO_WM_UNIT_TYPE" val="f"/>
  <p:tag name="KSO_WM_UNIT_SUBTYPE" val="a"/>
  <p:tag name="KSO_WM_UNIT_INDEX" val="3"/>
  <p:tag name="KSO_WM_BEAUTIFY_FLAG" val="#wm#"/>
  <p:tag name="KSO_WM_TAG_VERSION" val="3.0"/>
  <p:tag name="KSO_WM_TEMPLATE_INDEX" val="7"/>
  <p:tag name="KSO_WM_TEMPLATE_CATEGORY" val="custom"/>
  <p:tag name="KSO_WM_UNIT_ID" val="custom7_1*f*3"/>
  <p:tag name="KSO_WM_UNIT_LAYERLEVEL" val="1"/>
</p:tagLst>
</file>

<file path=ppt/tags/tag132.xml><?xml version="1.0" encoding="utf-8"?>
<p:tagLst xmlns:p="http://schemas.openxmlformats.org/presentationml/2006/main">
  <p:tag name="KSO_WM_UNIT_TYPE" val="i"/>
  <p:tag name="KSO_WM_DECORATE_TYPE" val="i_cd"/>
  <p:tag name="KSO_WM_UNIT_INDEX" val="5"/>
  <p:tag name="KSO_WM_BEAUTIFY_FLAG" val="#wm#"/>
  <p:tag name="KSO_WM_TAG_VERSION" val="3.0"/>
  <p:tag name="KSO_WM_TEMPLATE_INDEX" val="7"/>
  <p:tag name="KSO_WM_TEMPLATE_CATEGORY" val="custom"/>
  <p:tag name="KSO_WM_UNIT_ID" val="custom7_1*i*5"/>
  <p:tag name="KSO_WM_UNIT_LAYERLEVEL" val="1"/>
</p:tagLst>
</file>

<file path=ppt/tags/tag133.xml><?xml version="1.0" encoding="utf-8"?>
<p:tagLst xmlns:p="http://schemas.openxmlformats.org/presentationml/2006/main">
  <p:tag name="KSO_WM_UNIT_TYPE" val="f"/>
  <p:tag name="KSO_WM_UNIT_SUBTYPE" val="a"/>
  <p:tag name="KSO_WM_UNIT_INDEX" val="4"/>
  <p:tag name="KSO_WM_BEAUTIFY_FLAG" val="#wm#"/>
  <p:tag name="KSO_WM_TAG_VERSION" val="3.0"/>
  <p:tag name="KSO_WM_TEMPLATE_INDEX" val="7"/>
  <p:tag name="KSO_WM_TEMPLATE_CATEGORY" val="custom"/>
  <p:tag name="KSO_WM_UNIT_ID" val="custom7_1*f*4"/>
  <p:tag name="KSO_WM_UNIT_LAYERLEVEL" val="1"/>
</p:tagLst>
</file>

<file path=ppt/tags/tag134.xml><?xml version="1.0" encoding="utf-8"?>
<p:tagLst xmlns:p="http://schemas.openxmlformats.org/presentationml/2006/main">
  <p:tag name="KSO_WM_UNIT_TYPE" val="i"/>
  <p:tag name="KSO_WM_DECORATE_TYPE" val="i_cd"/>
  <p:tag name="KSO_WM_UNIT_INDEX" val="6"/>
  <p:tag name="KSO_WM_BEAUTIFY_FLAG" val="#wm#"/>
  <p:tag name="KSO_WM_TAG_VERSION" val="3.0"/>
  <p:tag name="KSO_WM_TEMPLATE_INDEX" val="7"/>
  <p:tag name="KSO_WM_TEMPLATE_CATEGORY" val="custom"/>
  <p:tag name="KSO_WM_UNIT_ID" val="custom7_1*i*6"/>
  <p:tag name="KSO_WM_UNIT_LAYERLEVEL" val="1"/>
</p:tagLst>
</file>

<file path=ppt/tags/tag135.xml><?xml version="1.0" encoding="utf-8"?>
<p:tagLst xmlns:p="http://schemas.openxmlformats.org/presentationml/2006/main">
  <p:tag name="KSO_WM_UNIT_TYPE" val="f"/>
  <p:tag name="KSO_WM_UNIT_SUBTYPE" val="a"/>
  <p:tag name="KSO_WM_UNIT_INDEX" val="5"/>
  <p:tag name="KSO_WM_BEAUTIFY_FLAG" val="#wm#"/>
  <p:tag name="KSO_WM_TAG_VERSION" val="3.0"/>
  <p:tag name="KSO_WM_TEMPLATE_INDEX" val="7"/>
  <p:tag name="KSO_WM_TEMPLATE_CATEGORY" val="custom"/>
  <p:tag name="KSO_WM_UNIT_ID" val="custom7_1*f*5"/>
  <p:tag name="KSO_WM_UNIT_LAYERLEVEL" val="1"/>
</p:tagLst>
</file>

<file path=ppt/tags/tag136.xml><?xml version="1.0" encoding="utf-8"?>
<p:tagLst xmlns:p="http://schemas.openxmlformats.org/presentationml/2006/main">
  <p:tag name="KSO_WM_UNIT_TYPE" val="i"/>
  <p:tag name="KSO_WM_DECORATE_TYPE" val="i_cd"/>
  <p:tag name="KSO_WM_UNIT_INDEX" val="7"/>
  <p:tag name="KSO_WM_BEAUTIFY_FLAG" val="#wm#"/>
  <p:tag name="KSO_WM_TAG_VERSION" val="3.0"/>
  <p:tag name="KSO_WM_TEMPLATE_INDEX" val="7"/>
  <p:tag name="KSO_WM_TEMPLATE_CATEGORY" val="custom"/>
  <p:tag name="KSO_WM_UNIT_ID" val="custom7_1*i*7"/>
  <p:tag name="KSO_WM_UNIT_LAYERLEVEL" val="1"/>
</p:tagLst>
</file>

<file path=ppt/tags/tag137.xml><?xml version="1.0" encoding="utf-8"?>
<p:tagLst xmlns:p="http://schemas.openxmlformats.org/presentationml/2006/main">
  <p:tag name="KSO_WM_UNIT_TYPE" val="f"/>
  <p:tag name="KSO_WM_UNIT_SUBTYPE" val="a"/>
  <p:tag name="KSO_WM_UNIT_INDEX" val="6"/>
  <p:tag name="KSO_WM_BEAUTIFY_FLAG" val="#wm#"/>
  <p:tag name="KSO_WM_TAG_VERSION" val="3.0"/>
  <p:tag name="KSO_WM_TEMPLATE_INDEX" val="7"/>
  <p:tag name="KSO_WM_TEMPLATE_CATEGORY" val="custom"/>
  <p:tag name="KSO_WM_UNIT_ID" val="custom7_1*f*6"/>
  <p:tag name="KSO_WM_UNIT_LAYERLEVEL" val="1"/>
</p:tagLst>
</file>

<file path=ppt/tags/tag138.xml><?xml version="1.0" encoding="utf-8"?>
<p:tagLst xmlns:p="http://schemas.openxmlformats.org/presentationml/2006/main">
  <p:tag name="KSO_WM_UNIT_TYPE" val="m"/>
  <p:tag name="KSO_WM_UNIT_INDEX" val="1"/>
  <p:tag name="KSO_WM_BEAUTIFY_FLAG" val="#wm#"/>
  <p:tag name="KSO_WM_TAG_VERSION" val="3.0"/>
  <p:tag name="KSO_WM_TEMPLATE_INDEX" val="7"/>
  <p:tag name="KSO_WM_DIAGRAM_VERSION" val="3"/>
  <p:tag name="KSO_WM_TEMPLATE_CATEGORY" val="custom"/>
  <p:tag name="KSO_WM_UNIT_ID" val="custom7_1*m*1"/>
  <p:tag name="KSO_WM_UNIT_LAYERLEVEL" val="1"/>
</p:tagLst>
</file>

<file path=ppt/tags/tag139.xml><?xml version="1.0" encoding="utf-8"?>
<p:tagLst xmlns:p="http://schemas.openxmlformats.org/presentationml/2006/main">
  <p:tag name="KSO_WM_UNIT_TYPE" val="i"/>
  <p:tag name="KSO_WM_DECORATE_TYPE" val="i_cd"/>
  <p:tag name="KSO_WM_UNIT_INDEX" val="8"/>
  <p:tag name="KSO_WM_BEAUTIFY_FLAG" val="#wm#"/>
  <p:tag name="KSO_WM_TAG_VERSION" val="3.0"/>
  <p:tag name="KSO_WM_TEMPLATE_INDEX" val="7"/>
  <p:tag name="KSO_WM_TEMPLATE_CATEGORY" val="custom"/>
  <p:tag name="KSO_WM_UNIT_ID" val="custom7_1*i*8"/>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60.4687,720,320.625"/>
  <p:tag name="KSO_WM_SLIDE_SUBTYPE" val="pureTxt"/>
  <p:tag name="KSO_WM_SLIDE_ITEM_CNT" val="0"/>
  <p:tag name="KSO_WM_TEMPLATE_INDEX" val="7"/>
  <p:tag name="KSO_WM_SLIDE_THEME_ID" val="20237882"/>
  <p:tag name="KSO_WM_SLIDE_INDEX" val="1"/>
  <p:tag name="KSO_WM_BEAUTIFY_FLAG" val="#wm#"/>
  <p:tag name="KSO_WM_TEMPLATE_CATEGORY" val="custom"/>
  <p:tag name="KSO_WM_TEMPLATE_THUMBS_INDEX" val="1、5"/>
  <p:tag name="KSO_WM_SLIDE_ID" val="custom7_1"/>
  <p:tag name="KSO_WM_SLIDE_LAYOUT" val="a_d_f_i_m"/>
  <p:tag name="KSO_WM_SLIDE_LAYOUT_CNT" val="1_1_6_7_1"/>
</p:tagLst>
</file>

<file path=ppt/tags/tag141.xml><?xml version="1.0" encoding="utf-8"?>
<p:tagLst xmlns:p="http://schemas.openxmlformats.org/presentationml/2006/main">
  <p:tag name="commondata" val="eyJoZGlkIjoiNjgyZjE0ODQ0MTQyOTk4ODM0MDU1OTVlOTg1ZDE1ZmIifQ=="/>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9.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1.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2.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3.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4.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5.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6.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7.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8.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9.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1.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2.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3.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4.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5.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6.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7.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8.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9.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1.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2.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3.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4.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5.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6.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a:ea typeface="inpin heiti"/>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npin heiti"/>
        <a:ea typeface="inpin heiti"/>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6232</Words>
  <Application>WPS 演示</Application>
  <PresentationFormat>宽屏</PresentationFormat>
  <Paragraphs>197</Paragraphs>
  <Slides>21</Slides>
  <Notes>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21</vt:i4>
      </vt:variant>
    </vt:vector>
  </HeadingPairs>
  <TitlesOfParts>
    <vt:vector size="34" baseType="lpstr">
      <vt:lpstr>Arial</vt:lpstr>
      <vt:lpstr>宋体</vt:lpstr>
      <vt:lpstr>Wingdings</vt:lpstr>
      <vt:lpstr>Wingdings</vt:lpstr>
      <vt:lpstr>inpin heiti</vt:lpstr>
      <vt:lpstr>方正正黑简体</vt:lpstr>
      <vt:lpstr>黑体</vt:lpstr>
      <vt:lpstr>微软雅黑</vt:lpstr>
      <vt:lpstr>Arial Unicode MS</vt:lpstr>
      <vt:lpstr>Calibri</vt:lpstr>
      <vt:lpstr>等线</vt:lpstr>
      <vt:lpstr>WPS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8226982966</cp:lastModifiedBy>
  <cp:revision>158</cp:revision>
  <dcterms:created xsi:type="dcterms:W3CDTF">2019-06-19T02:08:00Z</dcterms:created>
  <dcterms:modified xsi:type="dcterms:W3CDTF">2024-09-18T09:02:28Z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C2B60123F1C342B59F0F744AE3F250A2_13</vt:lpwstr>
  </property>
</Properties>
</file>